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04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7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51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40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59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21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40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95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4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13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30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SassoonPrimaryInfant" pitchFamily="2" charset="0"/>
              </a:rPr>
              <a:t>Reading phase 3 and 4</a:t>
            </a:r>
            <a:endParaRPr lang="en-GB" b="1" dirty="0">
              <a:latin typeface="SassoonPrimaryInfan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427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loans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580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spoon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3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garden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22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fork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46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turning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781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farmer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85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flower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07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spoils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08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spear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579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stair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3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quench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16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picture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338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away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4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treat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223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spies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221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smtClean="0">
                <a:latin typeface="SassoonPrimaryInfant" pitchFamily="2" charset="0"/>
              </a:rPr>
              <a:t>oyster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296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flaig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33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streach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927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choist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111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9755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threep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78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9755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spirling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8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punch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071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9755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clertest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5428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9755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flumper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46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9755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squelf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8672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9755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chighs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001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9755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trunf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501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9755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20000" b="1" smtClean="0">
                <a:latin typeface="SassoonPrimaryInfant" pitchFamily="2" charset="0"/>
              </a:rPr>
              <a:t>carthorse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44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shrimp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5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sloth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82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swing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9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grain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6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sleep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1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fright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91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</Words>
  <Application>Microsoft Office PowerPoint</Application>
  <PresentationFormat>Widescreen</PresentationFormat>
  <Paragraphs>35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SassoonPrimaryInfant</vt:lpstr>
      <vt:lpstr>Office Theme</vt:lpstr>
      <vt:lpstr>Reading phase 3 and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3</dc:title>
  <dc:creator>Deborah Magson</dc:creator>
  <cp:lastModifiedBy>Deborah Magson</cp:lastModifiedBy>
  <cp:revision>5</cp:revision>
  <dcterms:created xsi:type="dcterms:W3CDTF">2020-11-29T18:35:28Z</dcterms:created>
  <dcterms:modified xsi:type="dcterms:W3CDTF">2021-01-02T16:14:26Z</dcterms:modified>
</cp:coreProperties>
</file>