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1E1C-D126-48DA-B14E-A403830E6A9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681D-CDB7-4DD3-B944-BE4E69A95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04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1E1C-D126-48DA-B14E-A403830E6A9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681D-CDB7-4DD3-B944-BE4E69A95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7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1E1C-D126-48DA-B14E-A403830E6A9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681D-CDB7-4DD3-B944-BE4E69A95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51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1E1C-D126-48DA-B14E-A403830E6A9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681D-CDB7-4DD3-B944-BE4E69A95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40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1E1C-D126-48DA-B14E-A403830E6A9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681D-CDB7-4DD3-B944-BE4E69A95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6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1E1C-D126-48DA-B14E-A403830E6A9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681D-CDB7-4DD3-B944-BE4E69A95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59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1E1C-D126-48DA-B14E-A403830E6A9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681D-CDB7-4DD3-B944-BE4E69A95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21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1E1C-D126-48DA-B14E-A403830E6A9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681D-CDB7-4DD3-B944-BE4E69A95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408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1E1C-D126-48DA-B14E-A403830E6A9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681D-CDB7-4DD3-B944-BE4E69A95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95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1E1C-D126-48DA-B14E-A403830E6A9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681D-CDB7-4DD3-B944-BE4E69A95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40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1E1C-D126-48DA-B14E-A403830E6A9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681D-CDB7-4DD3-B944-BE4E69A95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13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B1E1C-D126-48DA-B14E-A403830E6A9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4681D-CDB7-4DD3-B944-BE4E69A95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30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latin typeface="SassoonPrimaryInfant" pitchFamily="2" charset="0"/>
              </a:rPr>
              <a:t>Phase 3</a:t>
            </a:r>
            <a:endParaRPr lang="en-GB" b="1" dirty="0">
              <a:latin typeface="SassoonPrimaryInfan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427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oa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580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oo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63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ar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220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>
                <a:latin typeface="SassoonPrimaryInfant" pitchFamily="2" charset="0"/>
              </a:rPr>
              <a:t>o</a:t>
            </a:r>
            <a:r>
              <a:rPr lang="en-GB" sz="20000" b="1" dirty="0" smtClean="0">
                <a:latin typeface="SassoonPrimaryInfant" pitchFamily="2" charset="0"/>
              </a:rPr>
              <a:t>r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246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ur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781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>
                <a:latin typeface="SassoonPrimaryInfant" pitchFamily="2" charset="0"/>
              </a:rPr>
              <a:t>e</a:t>
            </a:r>
            <a:r>
              <a:rPr lang="en-GB" sz="20000" b="1" dirty="0" err="1" smtClean="0">
                <a:latin typeface="SassoonPrimaryInfant" pitchFamily="2" charset="0"/>
              </a:rPr>
              <a:t>r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185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ow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607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oi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008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ear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579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air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932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qu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916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smtClean="0">
                <a:latin typeface="SassoonPrimaryInfant" pitchFamily="2" charset="0"/>
              </a:rPr>
              <a:t>ure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338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ay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4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ea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223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ie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2216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oy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2967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ir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301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ue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9321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5284"/>
            <a:ext cx="10515600" cy="4351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aw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130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5284"/>
            <a:ext cx="10515600" cy="4351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wh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8834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5284"/>
            <a:ext cx="10515600" cy="4351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>
                <a:latin typeface="SassoonPrimaryInfant" pitchFamily="2" charset="0"/>
              </a:rPr>
              <a:t>p</a:t>
            </a:r>
            <a:r>
              <a:rPr lang="en-GB" sz="20000" b="1" dirty="0" err="1" smtClean="0">
                <a:latin typeface="SassoonPrimaryInfant" pitchFamily="2" charset="0"/>
              </a:rPr>
              <a:t>h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668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ch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2071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5284"/>
            <a:ext cx="10515600" cy="4351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ew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1612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5284"/>
            <a:ext cx="10515600" cy="4351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oe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6492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5284"/>
            <a:ext cx="10515600" cy="4351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au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172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>
                <a:latin typeface="SassoonPrimaryInfant" pitchFamily="2" charset="0"/>
              </a:rPr>
              <a:t>a</a:t>
            </a:r>
            <a:r>
              <a:rPr lang="en-GB" sz="20000" b="1" dirty="0" smtClean="0">
                <a:latin typeface="SassoonPrimaryInfant" pitchFamily="2" charset="0"/>
              </a:rPr>
              <a:t>-e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8232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e-e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0645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>
                <a:latin typeface="SassoonPrimaryInfant" pitchFamily="2" charset="0"/>
              </a:rPr>
              <a:t>i</a:t>
            </a:r>
            <a:r>
              <a:rPr lang="en-GB" sz="20000" b="1" dirty="0" smtClean="0">
                <a:latin typeface="SassoonPrimaryInfant" pitchFamily="2" charset="0"/>
              </a:rPr>
              <a:t>-e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3822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o-e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1838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>
                <a:latin typeface="SassoonPrimaryInfant" pitchFamily="2" charset="0"/>
              </a:rPr>
              <a:t>u</a:t>
            </a:r>
            <a:r>
              <a:rPr lang="en-GB" sz="20000" b="1" smtClean="0">
                <a:latin typeface="SassoonPrimaryInfant" pitchFamily="2" charset="0"/>
              </a:rPr>
              <a:t>-e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996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sh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252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th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823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latin typeface="SassoonPrimaryInfant" pitchFamily="2" charset="0"/>
              </a:rPr>
              <a:t>ng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098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ai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069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ee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913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b="1" dirty="0" err="1" smtClean="0">
                <a:latin typeface="SassoonPrimaryInfant" pitchFamily="2" charset="0"/>
              </a:rPr>
              <a:t>igh</a:t>
            </a:r>
            <a:endParaRPr lang="en-GB" sz="20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911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</Words>
  <Application>Microsoft Office PowerPoint</Application>
  <PresentationFormat>Widescreen</PresentationFormat>
  <Paragraphs>37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SassoonPrimaryInfant</vt:lpstr>
      <vt:lpstr>Office Theme</vt:lpstr>
      <vt:lpstr>Phase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3</dc:title>
  <dc:creator>Deborah Magson</dc:creator>
  <cp:lastModifiedBy>Deborah Magson</cp:lastModifiedBy>
  <cp:revision>3</cp:revision>
  <dcterms:created xsi:type="dcterms:W3CDTF">2020-11-29T18:35:28Z</dcterms:created>
  <dcterms:modified xsi:type="dcterms:W3CDTF">2021-01-02T16:10:06Z</dcterms:modified>
</cp:coreProperties>
</file>